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4114-F55F-1CE5-005A-B6BC44286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A3FF7-8DFE-DE8E-45E7-288091587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BBD9D-B59C-6A6E-954A-0D6921944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B7AB6-27ED-68FB-8AF1-D934AE7E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0D253-A715-10CB-481B-9FE9FD9F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ADDEDFF-454E-76E9-075D-563010668A08}"/>
              </a:ext>
            </a:extLst>
          </p:cNvPr>
          <p:cNvSpPr txBox="1">
            <a:spLocks/>
          </p:cNvSpPr>
          <p:nvPr userDrawn="1"/>
        </p:nvSpPr>
        <p:spPr>
          <a:xfrm>
            <a:off x="1524000" y="5257800"/>
            <a:ext cx="9144000" cy="919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2491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0826E-943E-2DF2-9A43-68988E24F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B69F8-B158-A238-5D79-E6AC2A038E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C1C9F-234D-5649-80F6-C965F1B02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2CE61-6B97-454C-7A9F-17B95EC2D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3E8CA-35EA-247A-2643-FA9C9D03B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1FA7E-D7F0-61C4-4866-D16D7808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2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B5A7-C100-A021-0341-7731D4496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53F8D-2501-C6AC-5DB5-205E40BAD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F1C17-372C-58F0-01D1-CCC5DCCF5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DB50B-D606-D451-1D0A-28C054EB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CC008-8F63-0329-F8B0-941DC72C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906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749A82-D8E0-B6D4-338F-785FE80FD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FBBBAD-6F24-E2AD-2CD4-124548461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524F4-9B92-624C-D775-D9694E8A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2880A-12EC-B458-2C19-E8C6B801D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CFC12-E40E-54EF-8599-87752C63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61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6698F-E21A-2B20-A09B-1D6C3EAB4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9825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25F0D3-8652-EB32-37E4-C629BEDF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6CC832-F0B9-D1DC-A4A2-4E78E708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5CFC3-E8D3-B955-458B-A6F1E92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F22FC1-71B2-818A-2F71-183DF44D24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55950" y="2781300"/>
            <a:ext cx="5880100" cy="927100"/>
          </a:xfrm>
        </p:spPr>
        <p:txBody>
          <a:bodyPr/>
          <a:lstStyle>
            <a:lvl1pPr marL="0" indent="0" algn="ctr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F0FC606-67EF-4ED5-4DCE-44003F51FB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70125" y="3947319"/>
            <a:ext cx="7651750" cy="9271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add presenter and co-author names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F7407F4-6DD4-A276-5E46-664E8E0B9A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787900" y="4925219"/>
            <a:ext cx="13081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logo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9F3AE45E-46B9-6148-2D47-2376F8ABDA7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4925219"/>
            <a:ext cx="13081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logo</a:t>
            </a:r>
          </a:p>
        </p:txBody>
      </p:sp>
    </p:spTree>
    <p:extLst>
      <p:ext uri="{BB962C8B-B14F-4D97-AF65-F5344CB8AC3E}">
        <p14:creationId xmlns:p14="http://schemas.microsoft.com/office/powerpoint/2010/main" val="2853036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1BF61-6B4D-F3F0-B310-03B025CA0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3E218-C633-E605-C203-449BF383A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C9762-1E2C-7BE2-0BE4-5ADE41B4A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B9F45-3023-BE96-4F1F-E175C19B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24EFE-45B8-4ACB-6B22-0B49205D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58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90B9-314C-C7BE-70B1-A093FBE42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79929-01D4-5273-94DC-6460A90C7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ED869-1FBE-C208-D75C-971458D72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F7003-2ABC-FB6B-1766-2B9C46E8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C9079-EEF4-5993-C0D9-61035510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250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78013-E9CB-C063-75C6-550464381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646B7-1F63-D6FD-96B1-48614ADBEE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17D9EE-FEA5-54D3-DEDB-A034B3F66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3206-ED27-1061-250E-7EF50AD73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C4B95-3106-D01D-C0A1-BBB2F936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1454B-A9B1-7315-641C-4EA694C69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65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9862A-BE1D-F288-3CA0-E524E7A6C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18225-D142-D3FA-19FF-EE2759DC7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3BA672-CF1D-77D3-63F3-E654FE40C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FB5218-92FA-B193-0721-F96A8C4DE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672E63-026F-7F48-8A6F-2847CDFD4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6CDEDA-9FB5-1C51-056C-044A7EF2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B113A9-587D-DC03-1AFF-6A4033555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9D66BE-608D-5785-A431-2B2B82B61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31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0EC73-5725-C0F5-8656-DF9BE2B6D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6F9342-F116-5521-E287-A776470F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6FC24-345B-0D8F-70D8-D6E4ABD46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C52A9-A6FA-C842-1F29-128D9C5D4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12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AFC6E9-84F6-7C77-8122-94813A7F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F34C79-E793-44E4-854E-C3A2E994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0BA37-2AB4-8018-9726-8D1AC81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7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08D79-A4EB-31FB-DB9F-A2928ACB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9FFE7-2A57-B697-F998-E9789D89C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B7B81B-49BD-BFFA-6310-6B0750649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A11D1-4476-6FA7-30BB-15916092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B5414-7CF5-D080-DA8B-C7716C316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744-C695-A89F-BDAF-21FF42ED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12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7FE88D-56BC-5FCE-3CE8-A24F58C1D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C274B-0E8D-0B53-54B3-7C8720A7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967E-4C0F-BBC0-7097-9A60522AA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C2B7A-B121-4ECF-8004-85651A778C38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13/08/2025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5FD1-244D-9E11-1F9D-F64FEE753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C7AE4-D743-F9C2-FF31-5C7BE3751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38E873-385A-4E6E-876D-5F53A0284F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41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5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89390-3EB6-F202-B00C-EFCD5C83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439"/>
            <a:ext cx="10515600" cy="233095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Click to add title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2762BF-ABD9-7C8C-16E8-FE18C8D5C8D4}"/>
              </a:ext>
            </a:extLst>
          </p:cNvPr>
          <p:cNvSpPr/>
          <p:nvPr/>
        </p:nvSpPr>
        <p:spPr>
          <a:xfrm>
            <a:off x="0" y="6178887"/>
            <a:ext cx="12192000" cy="679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7C9C0-5512-E1D5-A52B-96AD45BFF9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70125" y="3693319"/>
            <a:ext cx="7651750" cy="927100"/>
          </a:xfrm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060B5C8-7CAD-8842-AC2A-6B344B0B9D6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87900" y="4734719"/>
            <a:ext cx="1308100" cy="1143000"/>
          </a:xfrm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41E6AC6-D80E-0BF9-04FC-FCF89F7E9B2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4734719"/>
            <a:ext cx="1308100" cy="1143000"/>
          </a:xfrm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pic>
        <p:nvPicPr>
          <p:cNvPr id="15" name="Εικόνα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736" y="6196303"/>
            <a:ext cx="3269546" cy="67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5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8EE59C3F-0547-DC8F-B647-A1B00B2C3B5A}"/>
              </a:ext>
            </a:extLst>
          </p:cNvPr>
          <p:cNvSpPr/>
          <p:nvPr/>
        </p:nvSpPr>
        <p:spPr>
          <a:xfrm>
            <a:off x="0" y="6196304"/>
            <a:ext cx="12192000" cy="679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44798232-060F-1261-177A-F899F5253825}"/>
              </a:ext>
            </a:extLst>
          </p:cNvPr>
          <p:cNvSpPr txBox="1">
            <a:spLocks/>
          </p:cNvSpPr>
          <p:nvPr/>
        </p:nvSpPr>
        <p:spPr>
          <a:xfrm>
            <a:off x="609600" y="199036"/>
            <a:ext cx="10972800" cy="1970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Presentation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Guidelines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62954A-D54C-6509-CE4B-65F726D365A8}"/>
              </a:ext>
            </a:extLst>
          </p:cNvPr>
          <p:cNvSpPr txBox="1"/>
          <p:nvPr/>
        </p:nvSpPr>
        <p:spPr>
          <a:xfrm>
            <a:off x="671192" y="1953087"/>
            <a:ext cx="109835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sans-serif fonts (e.g., Arial)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Include citations, where applicable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.pdf and .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files will be accepted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provide your final PPT at info@eu-safety2025.eu and don’t forget to take an extra copy of your presentation to Heraklion</a:t>
            </a: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736" y="6213720"/>
            <a:ext cx="3269546" cy="67911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1921" y="6368610"/>
            <a:ext cx="168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F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F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eu-safety2025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4F9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42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7B0337-8058-1977-DEBF-4A82CE089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30BB-C6FE-AAEC-1A21-B4A99BBB2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601"/>
            <a:ext cx="10515600" cy="2236788"/>
          </a:xfrm>
        </p:spPr>
        <p:txBody>
          <a:bodyPr anchor="b">
            <a:normAutofit/>
          </a:bodyPr>
          <a:lstStyle/>
          <a:p>
            <a:r>
              <a:rPr lang="en-US" sz="6000" dirty="0" smtClean="0">
                <a:solidFill>
                  <a:srgbClr val="002557"/>
                </a:solidFill>
              </a:rPr>
              <a:t>Click to add title</a:t>
            </a:r>
            <a:endParaRPr lang="en-GB" sz="6000" dirty="0">
              <a:solidFill>
                <a:srgbClr val="002557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0340C-E5FA-62B5-7811-2E02B39052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70125" y="3477419"/>
            <a:ext cx="7651750" cy="927100"/>
          </a:xfrm>
        </p:spPr>
        <p:txBody>
          <a:bodyPr/>
          <a:lstStyle/>
          <a:p>
            <a:endParaRPr lang="en-GB">
              <a:solidFill>
                <a:srgbClr val="002557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EBDE649-FE60-E8C1-B987-2AAB716EE2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87900" y="4455319"/>
            <a:ext cx="1308100" cy="1143000"/>
          </a:xfrm>
        </p:spPr>
        <p:txBody>
          <a:bodyPr/>
          <a:lstStyle/>
          <a:p>
            <a:endParaRPr lang="en-GB">
              <a:solidFill>
                <a:srgbClr val="002557"/>
              </a:solidFill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F3F6FC5-8686-27C8-261E-EFD6750F767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4455319"/>
            <a:ext cx="1308100" cy="1143000"/>
          </a:xfrm>
        </p:spPr>
        <p:txBody>
          <a:bodyPr/>
          <a:lstStyle/>
          <a:p>
            <a:endParaRPr lang="en-GB">
              <a:solidFill>
                <a:srgbClr val="002557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4216CF-AF88-C0E8-C685-97BD0F8E2E5B}"/>
              </a:ext>
            </a:extLst>
          </p:cNvPr>
          <p:cNvSpPr/>
          <p:nvPr/>
        </p:nvSpPr>
        <p:spPr>
          <a:xfrm>
            <a:off x="0" y="6178887"/>
            <a:ext cx="12192000" cy="679113"/>
          </a:xfrm>
          <a:prstGeom prst="rect">
            <a:avLst/>
          </a:prstGeom>
          <a:solidFill>
            <a:srgbClr val="7A005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736" y="6213720"/>
            <a:ext cx="3269546" cy="67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8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DAABA-744F-DB06-4D41-C1A7ED3A7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CA7E34-1ABC-EAFF-4AEF-86CCDC49AF46}"/>
              </a:ext>
            </a:extLst>
          </p:cNvPr>
          <p:cNvSpPr/>
          <p:nvPr/>
        </p:nvSpPr>
        <p:spPr>
          <a:xfrm>
            <a:off x="0" y="6196303"/>
            <a:ext cx="12192000" cy="679113"/>
          </a:xfrm>
          <a:prstGeom prst="rect">
            <a:avLst/>
          </a:prstGeom>
          <a:solidFill>
            <a:srgbClr val="7A005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0D6141F4-C558-65DB-7D6E-E985F9DCC319}"/>
              </a:ext>
            </a:extLst>
          </p:cNvPr>
          <p:cNvSpPr txBox="1">
            <a:spLocks/>
          </p:cNvSpPr>
          <p:nvPr/>
        </p:nvSpPr>
        <p:spPr>
          <a:xfrm>
            <a:off x="609600" y="199036"/>
            <a:ext cx="10972800" cy="1970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Presentation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Guidelines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647106-F3C9-FBDD-F0CB-DB3A877F044C}"/>
              </a:ext>
            </a:extLst>
          </p:cNvPr>
          <p:cNvSpPr txBox="1"/>
          <p:nvPr/>
        </p:nvSpPr>
        <p:spPr>
          <a:xfrm>
            <a:off x="671192" y="1944378"/>
            <a:ext cx="109835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sans-serif fonts (e.g., Arial)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citations, where applicable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.pdf and .</a:t>
            </a:r>
            <a:r>
              <a:rPr lang="en-US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files will be accepted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provide your final PPT at info@eu-safety2025.eu and don’t forget to take an extra copy of your presentation to Heraklion</a:t>
            </a:r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736" y="6213720"/>
            <a:ext cx="3269546" cy="67911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69967" y="6342485"/>
            <a:ext cx="168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eu-safety2025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ED499-2A58-9D79-6CE9-3C566ECA8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439"/>
            <a:ext cx="10515600" cy="2330950"/>
          </a:xfrm>
        </p:spPr>
        <p:txBody>
          <a:bodyPr anchor="b">
            <a:normAutofit/>
          </a:bodyPr>
          <a:lstStyle/>
          <a:p>
            <a:r>
              <a:rPr lang="en-GB" sz="6000" dirty="0" smtClean="0">
                <a:solidFill>
                  <a:srgbClr val="002557"/>
                </a:solidFill>
              </a:rPr>
              <a:t>Click to add title</a:t>
            </a:r>
            <a:endParaRPr lang="en-GB" sz="6000" dirty="0">
              <a:solidFill>
                <a:srgbClr val="002557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1AFD1-968D-3814-76DA-9B91509E832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70125" y="3655219"/>
            <a:ext cx="7651750" cy="927100"/>
          </a:xfrm>
        </p:spPr>
        <p:txBody>
          <a:bodyPr/>
          <a:lstStyle/>
          <a:p>
            <a:endParaRPr lang="en-GB" dirty="0">
              <a:solidFill>
                <a:srgbClr val="002557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A8B7FF3-C3DD-E652-301E-88A2DBB726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87900" y="4620419"/>
            <a:ext cx="1308100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8F85F8-9645-9420-8B8C-8B8EB5A9D3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4620419"/>
            <a:ext cx="1308100" cy="1143000"/>
          </a:xfrm>
        </p:spPr>
        <p:txBody>
          <a:bodyPr/>
          <a:lstStyle/>
          <a:p>
            <a:endParaRPr lang="en-GB"/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736" y="6196303"/>
            <a:ext cx="3269546" cy="67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1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D4B70-8807-5A70-B113-73CFA917E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>
            <a:extLst>
              <a:ext uri="{FF2B5EF4-FFF2-40B4-BE49-F238E27FC236}">
                <a16:creationId xmlns:a16="http://schemas.microsoft.com/office/drawing/2014/main" id="{3AB4F38D-C230-834B-407D-7C412CD960E7}"/>
              </a:ext>
            </a:extLst>
          </p:cNvPr>
          <p:cNvSpPr txBox="1">
            <a:spLocks/>
          </p:cNvSpPr>
          <p:nvPr/>
        </p:nvSpPr>
        <p:spPr>
          <a:xfrm>
            <a:off x="609600" y="199036"/>
            <a:ext cx="10972800" cy="1970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Presentation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Guidelines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A1CC51-B26A-38C8-C18D-8B453D581861}"/>
              </a:ext>
            </a:extLst>
          </p:cNvPr>
          <p:cNvSpPr txBox="1"/>
          <p:nvPr/>
        </p:nvSpPr>
        <p:spPr>
          <a:xfrm>
            <a:off x="671192" y="1953087"/>
            <a:ext cx="1098358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sans-serif fonts (e.g., Arial)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Include citations, where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applicable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.pdf and .</a:t>
            </a:r>
            <a:r>
              <a:rPr lang="en-US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files will be accepted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provide your final PPT at info@eu-safety2025.eu and don’t forget to take an extra copy of your presentation to Heraklion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736" y="6213720"/>
            <a:ext cx="3269546" cy="67911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1589" y="6368610"/>
            <a:ext cx="168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F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eu-safety2025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4F9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003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B73DD-3C5C-1BFA-DB27-A6E7FC239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601"/>
            <a:ext cx="10515600" cy="2236788"/>
          </a:xfrm>
        </p:spPr>
        <p:txBody>
          <a:bodyPr anchor="b">
            <a:normAutofit/>
          </a:bodyPr>
          <a:lstStyle/>
          <a:p>
            <a:r>
              <a:rPr lang="en-GB" sz="6000" dirty="0" smtClean="0">
                <a:solidFill>
                  <a:srgbClr val="002557"/>
                </a:solidFill>
              </a:rPr>
              <a:t>Click to add title</a:t>
            </a:r>
            <a:endParaRPr lang="en-GB" sz="6000" dirty="0">
              <a:solidFill>
                <a:srgbClr val="002557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81AD65-D0BA-334C-597E-5FF209CB4A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70125" y="3477419"/>
            <a:ext cx="7651750" cy="927100"/>
          </a:xfrm>
        </p:spPr>
        <p:txBody>
          <a:bodyPr/>
          <a:lstStyle/>
          <a:p>
            <a:endParaRPr lang="en-GB">
              <a:solidFill>
                <a:srgbClr val="002557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AC6DA3-B0BC-7A4E-B87C-9E962D9DD70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87900" y="4455319"/>
            <a:ext cx="1308100" cy="1143000"/>
          </a:xfrm>
        </p:spPr>
        <p:txBody>
          <a:bodyPr/>
          <a:lstStyle/>
          <a:p>
            <a:endParaRPr lang="en-GB">
              <a:solidFill>
                <a:srgbClr val="002557"/>
              </a:solidFill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5D9458E-D344-F675-8444-DA27F9CEDC3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4455319"/>
            <a:ext cx="1308100" cy="1143000"/>
          </a:xfrm>
        </p:spPr>
        <p:txBody>
          <a:bodyPr/>
          <a:lstStyle/>
          <a:p>
            <a:endParaRPr lang="en-GB">
              <a:solidFill>
                <a:srgbClr val="002557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B9C3E4-2601-10CC-304D-70B5575D218B}"/>
              </a:ext>
            </a:extLst>
          </p:cNvPr>
          <p:cNvSpPr/>
          <p:nvPr/>
        </p:nvSpPr>
        <p:spPr>
          <a:xfrm>
            <a:off x="0" y="6196304"/>
            <a:ext cx="12192000" cy="679113"/>
          </a:xfrm>
          <a:prstGeom prst="rect">
            <a:avLst/>
          </a:prstGeom>
          <a:solidFill>
            <a:srgbClr val="004F9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Εικόνα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96304"/>
            <a:ext cx="2940901" cy="69461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371909" y="6345842"/>
            <a:ext cx="168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eu-safety2025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9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05415E-98EF-15A0-4B02-E74281D15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77B903-CC81-44BB-F7FD-8350C8A3D48F}"/>
              </a:ext>
            </a:extLst>
          </p:cNvPr>
          <p:cNvSpPr/>
          <p:nvPr/>
        </p:nvSpPr>
        <p:spPr>
          <a:xfrm>
            <a:off x="0" y="6178887"/>
            <a:ext cx="12192000" cy="679113"/>
          </a:xfrm>
          <a:prstGeom prst="rect">
            <a:avLst/>
          </a:prstGeom>
          <a:solidFill>
            <a:srgbClr val="004F9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F894EADF-25C5-EDDD-EAC4-8026F190378E}"/>
              </a:ext>
            </a:extLst>
          </p:cNvPr>
          <p:cNvSpPr txBox="1">
            <a:spLocks/>
          </p:cNvSpPr>
          <p:nvPr/>
        </p:nvSpPr>
        <p:spPr>
          <a:xfrm>
            <a:off x="609600" y="199036"/>
            <a:ext cx="10972800" cy="1970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Presentation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Guidelines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56D23A-BD93-C431-954E-3227B25C95DD}"/>
              </a:ext>
            </a:extLst>
          </p:cNvPr>
          <p:cNvSpPr txBox="1"/>
          <p:nvPr/>
        </p:nvSpPr>
        <p:spPr>
          <a:xfrm>
            <a:off x="671192" y="1935670"/>
            <a:ext cx="109835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sans-serif fonts (e.g., Arial)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Include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citations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where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applicable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.pdf and .</a:t>
            </a:r>
            <a:r>
              <a:rPr lang="en-US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files will be accepted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provide your final PPT at info@eu-safety2025.eu and don’t forget to take an extra copy of your presentation to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Heraklion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" name="Εικόνα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8887"/>
            <a:ext cx="2940901" cy="69461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371909" y="6345842"/>
            <a:ext cx="168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eu-safety2025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81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206</Words>
  <Application>Microsoft Office PowerPoint</Application>
  <PresentationFormat>Ευρεία οθόνη</PresentationFormat>
  <Paragraphs>35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Click to add title</vt:lpstr>
      <vt:lpstr>Παρουσίαση του PowerPoint</vt:lpstr>
      <vt:lpstr>Click to add title</vt:lpstr>
      <vt:lpstr>Παρουσίαση του PowerPoint</vt:lpstr>
      <vt:lpstr>Click to add title</vt:lpstr>
      <vt:lpstr>Παρουσίαση του PowerPoint</vt:lpstr>
      <vt:lpstr>Click to add title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KikiVagionaki</dc:creator>
  <cp:lastModifiedBy>KikiVagionaki</cp:lastModifiedBy>
  <cp:revision>3</cp:revision>
  <dcterms:created xsi:type="dcterms:W3CDTF">2025-08-13T17:29:30Z</dcterms:created>
  <dcterms:modified xsi:type="dcterms:W3CDTF">2025-08-13T17:39:41Z</dcterms:modified>
</cp:coreProperties>
</file>